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65" r:id="rId3"/>
    <p:sldId id="257" r:id="rId4"/>
    <p:sldId id="266" r:id="rId5"/>
    <p:sldId id="264" r:id="rId6"/>
    <p:sldId id="258" r:id="rId7"/>
    <p:sldId id="267" r:id="rId8"/>
    <p:sldId id="259" r:id="rId9"/>
    <p:sldId id="260" r:id="rId10"/>
    <p:sldId id="268" r:id="rId11"/>
    <p:sldId id="269" r:id="rId12"/>
    <p:sldId id="261" r:id="rId13"/>
    <p:sldId id="272" r:id="rId14"/>
    <p:sldId id="270" r:id="rId15"/>
    <p:sldId id="279" r:id="rId16"/>
    <p:sldId id="280" r:id="rId17"/>
    <p:sldId id="281" r:id="rId18"/>
    <p:sldId id="271" r:id="rId19"/>
    <p:sldId id="274" r:id="rId20"/>
    <p:sldId id="282" r:id="rId21"/>
    <p:sldId id="273" r:id="rId22"/>
    <p:sldId id="263" r:id="rId23"/>
    <p:sldId id="275" r:id="rId24"/>
    <p:sldId id="276" r:id="rId25"/>
    <p:sldId id="277" r:id="rId26"/>
    <p:sldId id="278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F2F2F2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94"/>
  </p:normalViewPr>
  <p:slideViewPr>
    <p:cSldViewPr snapToGrid="0">
      <p:cViewPr>
        <p:scale>
          <a:sx n="132" d="100"/>
          <a:sy n="132" d="100"/>
        </p:scale>
        <p:origin x="-1176" y="-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2EA8BF-5165-43E7-B46E-3EB71688D4D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253167B-F758-4DEB-BDBF-C381CADEE2E2}">
      <dgm:prSet/>
      <dgm:spPr/>
      <dgm:t>
        <a:bodyPr/>
        <a:lstStyle/>
        <a:p>
          <a:r>
            <a:rPr lang="da-DK"/>
            <a:t>Er stadig igang med at lære om Docker og Kubernetes, tror aldrig jeg bliver færdig</a:t>
          </a:r>
          <a:endParaRPr lang="en-US"/>
        </a:p>
      </dgm:t>
    </dgm:pt>
    <dgm:pt modelId="{EE4C3F9D-2FE8-4C81-A5CF-859085A493CC}" type="parTrans" cxnId="{BB274B9C-A1E3-411B-8A96-0E55A8AF4CB4}">
      <dgm:prSet/>
      <dgm:spPr/>
      <dgm:t>
        <a:bodyPr/>
        <a:lstStyle/>
        <a:p>
          <a:endParaRPr lang="en-US"/>
        </a:p>
      </dgm:t>
    </dgm:pt>
    <dgm:pt modelId="{0074685B-897D-4471-8C0A-003F407C840D}" type="sibTrans" cxnId="{BB274B9C-A1E3-411B-8A96-0E55A8AF4CB4}">
      <dgm:prSet/>
      <dgm:spPr/>
      <dgm:t>
        <a:bodyPr/>
        <a:lstStyle/>
        <a:p>
          <a:endParaRPr lang="en-US"/>
        </a:p>
      </dgm:t>
    </dgm:pt>
    <dgm:pt modelId="{2B8D5D1A-07BE-40CD-B266-3876634E6ECB}">
      <dgm:prSet/>
      <dgm:spPr/>
      <dgm:t>
        <a:bodyPr/>
        <a:lstStyle/>
        <a:p>
          <a:r>
            <a:rPr lang="da-DK"/>
            <a:t>Har undervist i Systemudvikling fra 1.sem til og med 3.sem</a:t>
          </a:r>
          <a:endParaRPr lang="en-US"/>
        </a:p>
      </dgm:t>
    </dgm:pt>
    <dgm:pt modelId="{9F6C813D-4CA1-452F-957E-7CE03FB5FACB}" type="parTrans" cxnId="{6EB4E91B-D7E6-4328-80F7-2B3F3D2E070C}">
      <dgm:prSet/>
      <dgm:spPr/>
      <dgm:t>
        <a:bodyPr/>
        <a:lstStyle/>
        <a:p>
          <a:endParaRPr lang="en-US"/>
        </a:p>
      </dgm:t>
    </dgm:pt>
    <dgm:pt modelId="{7E2CD525-B56E-4CC2-A048-8CD436886009}" type="sibTrans" cxnId="{6EB4E91B-D7E6-4328-80F7-2B3F3D2E070C}">
      <dgm:prSet/>
      <dgm:spPr/>
      <dgm:t>
        <a:bodyPr/>
        <a:lstStyle/>
        <a:p>
          <a:endParaRPr lang="en-US"/>
        </a:p>
      </dgm:t>
    </dgm:pt>
    <dgm:pt modelId="{2269A011-9AF1-418A-B8DE-A17FDBD432F3}">
      <dgm:prSet/>
      <dgm:spPr/>
      <dgm:t>
        <a:bodyPr/>
        <a:lstStyle/>
        <a:p>
          <a:r>
            <a:rPr lang="da-DK"/>
            <a:t>Har undervist i C# i 2014-2015, samt Unity3D, Blender3D, AI.</a:t>
          </a:r>
          <a:endParaRPr lang="en-US"/>
        </a:p>
      </dgm:t>
    </dgm:pt>
    <dgm:pt modelId="{BD8F1E99-D86E-4007-A0D4-606758E08541}" type="parTrans" cxnId="{38307B28-DB76-4839-A95E-0C17FD9B4B35}">
      <dgm:prSet/>
      <dgm:spPr/>
      <dgm:t>
        <a:bodyPr/>
        <a:lstStyle/>
        <a:p>
          <a:endParaRPr lang="en-US"/>
        </a:p>
      </dgm:t>
    </dgm:pt>
    <dgm:pt modelId="{98C4D15D-4499-4570-900E-BC84E0DFE8FE}" type="sibTrans" cxnId="{38307B28-DB76-4839-A95E-0C17FD9B4B35}">
      <dgm:prSet/>
      <dgm:spPr/>
      <dgm:t>
        <a:bodyPr/>
        <a:lstStyle/>
        <a:p>
          <a:endParaRPr lang="en-US"/>
        </a:p>
      </dgm:t>
    </dgm:pt>
    <dgm:pt modelId="{F9C85E03-3AD0-4396-87BF-FEAF475A4A52}">
      <dgm:prSet/>
      <dgm:spPr/>
      <dgm:t>
        <a:bodyPr/>
        <a:lstStyle/>
        <a:p>
          <a:r>
            <a:rPr lang="da-DK"/>
            <a:t>Har forsket i LLM og Deep Neuralnet til brugen på NLP med python</a:t>
          </a:r>
          <a:endParaRPr lang="en-US"/>
        </a:p>
      </dgm:t>
    </dgm:pt>
    <dgm:pt modelId="{45E37383-2BA5-4005-87CD-F830E6C06809}" type="parTrans" cxnId="{B52D97D2-9DF5-449F-9C4D-4BB120833973}">
      <dgm:prSet/>
      <dgm:spPr/>
      <dgm:t>
        <a:bodyPr/>
        <a:lstStyle/>
        <a:p>
          <a:endParaRPr lang="en-US"/>
        </a:p>
      </dgm:t>
    </dgm:pt>
    <dgm:pt modelId="{26EFB5ED-C19A-4CD9-AD33-5F7651E00370}" type="sibTrans" cxnId="{B52D97D2-9DF5-449F-9C4D-4BB120833973}">
      <dgm:prSet/>
      <dgm:spPr/>
      <dgm:t>
        <a:bodyPr/>
        <a:lstStyle/>
        <a:p>
          <a:endParaRPr lang="en-US"/>
        </a:p>
      </dgm:t>
    </dgm:pt>
    <dgm:pt modelId="{BF891C01-35FC-43EA-A9F0-17A5E4879F5B}">
      <dgm:prSet/>
      <dgm:spPr/>
      <dgm:t>
        <a:bodyPr/>
        <a:lstStyle/>
        <a:p>
          <a:r>
            <a:rPr lang="da-DK"/>
            <a:t>Nu jeres timelærer i Teknologi 2.</a:t>
          </a:r>
          <a:endParaRPr lang="en-US"/>
        </a:p>
      </dgm:t>
    </dgm:pt>
    <dgm:pt modelId="{D8F6A033-6220-4E45-B1F6-5D419E8D5B7F}" type="parTrans" cxnId="{E4CCB228-14B2-4658-A944-E3212A5394E8}">
      <dgm:prSet/>
      <dgm:spPr/>
      <dgm:t>
        <a:bodyPr/>
        <a:lstStyle/>
        <a:p>
          <a:endParaRPr lang="en-US"/>
        </a:p>
      </dgm:t>
    </dgm:pt>
    <dgm:pt modelId="{FE929D3F-8F43-4749-80B2-B8B7B0229D72}" type="sibTrans" cxnId="{E4CCB228-14B2-4658-A944-E3212A5394E8}">
      <dgm:prSet/>
      <dgm:spPr/>
      <dgm:t>
        <a:bodyPr/>
        <a:lstStyle/>
        <a:p>
          <a:endParaRPr lang="en-US"/>
        </a:p>
      </dgm:t>
    </dgm:pt>
    <dgm:pt modelId="{2758C740-0C77-405D-90A8-D91FF30E2F46}">
      <dgm:prSet/>
      <dgm:spPr/>
      <dgm:t>
        <a:bodyPr/>
        <a:lstStyle/>
        <a:p>
          <a:r>
            <a:rPr lang="da-DK"/>
            <a:t>Kender I studieordningen for teknologi 2?</a:t>
          </a:r>
          <a:endParaRPr lang="en-US"/>
        </a:p>
      </dgm:t>
    </dgm:pt>
    <dgm:pt modelId="{EDA50493-0220-44A3-8D65-36071B4F4934}" type="parTrans" cxnId="{F8E76AE4-BC0E-4501-A551-09F645A94C53}">
      <dgm:prSet/>
      <dgm:spPr/>
      <dgm:t>
        <a:bodyPr/>
        <a:lstStyle/>
        <a:p>
          <a:endParaRPr lang="en-US"/>
        </a:p>
      </dgm:t>
    </dgm:pt>
    <dgm:pt modelId="{BF3BA085-9EB9-4E2B-8F32-97E65F9B15DC}" type="sibTrans" cxnId="{F8E76AE4-BC0E-4501-A551-09F645A94C53}">
      <dgm:prSet/>
      <dgm:spPr/>
      <dgm:t>
        <a:bodyPr/>
        <a:lstStyle/>
        <a:p>
          <a:endParaRPr lang="en-US"/>
        </a:p>
      </dgm:t>
    </dgm:pt>
    <dgm:pt modelId="{E3392E88-64EF-174A-A21A-E942C8AE3F6E}" type="pres">
      <dgm:prSet presAssocID="{E12EA8BF-5165-43E7-B46E-3EB71688D4DB}" presName="vert0" presStyleCnt="0">
        <dgm:presLayoutVars>
          <dgm:dir/>
          <dgm:animOne val="branch"/>
          <dgm:animLvl val="lvl"/>
        </dgm:presLayoutVars>
      </dgm:prSet>
      <dgm:spPr/>
    </dgm:pt>
    <dgm:pt modelId="{5FD9754B-F85D-0848-8446-C03F3DBD722A}" type="pres">
      <dgm:prSet presAssocID="{2253167B-F758-4DEB-BDBF-C381CADEE2E2}" presName="thickLine" presStyleLbl="alignNode1" presStyleIdx="0" presStyleCnt="6"/>
      <dgm:spPr/>
    </dgm:pt>
    <dgm:pt modelId="{39F53B63-05EB-BF4C-878C-CE9397A2A9ED}" type="pres">
      <dgm:prSet presAssocID="{2253167B-F758-4DEB-BDBF-C381CADEE2E2}" presName="horz1" presStyleCnt="0"/>
      <dgm:spPr/>
    </dgm:pt>
    <dgm:pt modelId="{92044B9B-147F-7A4A-AD51-19BC423D8385}" type="pres">
      <dgm:prSet presAssocID="{2253167B-F758-4DEB-BDBF-C381CADEE2E2}" presName="tx1" presStyleLbl="revTx" presStyleIdx="0" presStyleCnt="6"/>
      <dgm:spPr/>
    </dgm:pt>
    <dgm:pt modelId="{CD47826A-F8D7-A94F-AD14-61C18EDE643D}" type="pres">
      <dgm:prSet presAssocID="{2253167B-F758-4DEB-BDBF-C381CADEE2E2}" presName="vert1" presStyleCnt="0"/>
      <dgm:spPr/>
    </dgm:pt>
    <dgm:pt modelId="{AD31F9A8-DC3B-2C40-AC19-7740B8F24FD5}" type="pres">
      <dgm:prSet presAssocID="{2B8D5D1A-07BE-40CD-B266-3876634E6ECB}" presName="thickLine" presStyleLbl="alignNode1" presStyleIdx="1" presStyleCnt="6"/>
      <dgm:spPr/>
    </dgm:pt>
    <dgm:pt modelId="{4CB49346-BCD9-E145-B587-8259EBFADBC5}" type="pres">
      <dgm:prSet presAssocID="{2B8D5D1A-07BE-40CD-B266-3876634E6ECB}" presName="horz1" presStyleCnt="0"/>
      <dgm:spPr/>
    </dgm:pt>
    <dgm:pt modelId="{FB975FA5-5DC0-FC44-A822-6F71F029DFC1}" type="pres">
      <dgm:prSet presAssocID="{2B8D5D1A-07BE-40CD-B266-3876634E6ECB}" presName="tx1" presStyleLbl="revTx" presStyleIdx="1" presStyleCnt="6"/>
      <dgm:spPr/>
    </dgm:pt>
    <dgm:pt modelId="{00E6BA51-91EA-9F43-9335-2EABC469A1EB}" type="pres">
      <dgm:prSet presAssocID="{2B8D5D1A-07BE-40CD-B266-3876634E6ECB}" presName="vert1" presStyleCnt="0"/>
      <dgm:spPr/>
    </dgm:pt>
    <dgm:pt modelId="{CA150E43-B688-434A-9471-A91F13A1F43F}" type="pres">
      <dgm:prSet presAssocID="{2269A011-9AF1-418A-B8DE-A17FDBD432F3}" presName="thickLine" presStyleLbl="alignNode1" presStyleIdx="2" presStyleCnt="6"/>
      <dgm:spPr/>
    </dgm:pt>
    <dgm:pt modelId="{C3206C5C-380A-BC4E-81A4-9FFF37CAB615}" type="pres">
      <dgm:prSet presAssocID="{2269A011-9AF1-418A-B8DE-A17FDBD432F3}" presName="horz1" presStyleCnt="0"/>
      <dgm:spPr/>
    </dgm:pt>
    <dgm:pt modelId="{D6D446E8-955A-AD4F-A1A6-E8795876BD02}" type="pres">
      <dgm:prSet presAssocID="{2269A011-9AF1-418A-B8DE-A17FDBD432F3}" presName="tx1" presStyleLbl="revTx" presStyleIdx="2" presStyleCnt="6"/>
      <dgm:spPr/>
    </dgm:pt>
    <dgm:pt modelId="{C20E57D2-655B-6348-A211-68E419AA716E}" type="pres">
      <dgm:prSet presAssocID="{2269A011-9AF1-418A-B8DE-A17FDBD432F3}" presName="vert1" presStyleCnt="0"/>
      <dgm:spPr/>
    </dgm:pt>
    <dgm:pt modelId="{420CDE6D-BAA1-2949-9672-1D2180465904}" type="pres">
      <dgm:prSet presAssocID="{F9C85E03-3AD0-4396-87BF-FEAF475A4A52}" presName="thickLine" presStyleLbl="alignNode1" presStyleIdx="3" presStyleCnt="6"/>
      <dgm:spPr/>
    </dgm:pt>
    <dgm:pt modelId="{1FD5320F-CDE7-7949-AF20-1CBB55777031}" type="pres">
      <dgm:prSet presAssocID="{F9C85E03-3AD0-4396-87BF-FEAF475A4A52}" presName="horz1" presStyleCnt="0"/>
      <dgm:spPr/>
    </dgm:pt>
    <dgm:pt modelId="{4F344AD1-5624-F24B-B45E-5A4462627F3E}" type="pres">
      <dgm:prSet presAssocID="{F9C85E03-3AD0-4396-87BF-FEAF475A4A52}" presName="tx1" presStyleLbl="revTx" presStyleIdx="3" presStyleCnt="6"/>
      <dgm:spPr/>
    </dgm:pt>
    <dgm:pt modelId="{4FD52C14-36AB-AD4B-8572-F639B0F336FD}" type="pres">
      <dgm:prSet presAssocID="{F9C85E03-3AD0-4396-87BF-FEAF475A4A52}" presName="vert1" presStyleCnt="0"/>
      <dgm:spPr/>
    </dgm:pt>
    <dgm:pt modelId="{FDD48D53-2347-2946-91B7-FF5B60F746AD}" type="pres">
      <dgm:prSet presAssocID="{BF891C01-35FC-43EA-A9F0-17A5E4879F5B}" presName="thickLine" presStyleLbl="alignNode1" presStyleIdx="4" presStyleCnt="6"/>
      <dgm:spPr/>
    </dgm:pt>
    <dgm:pt modelId="{0C16D065-24C1-FC4C-9A8F-75C77F7F0241}" type="pres">
      <dgm:prSet presAssocID="{BF891C01-35FC-43EA-A9F0-17A5E4879F5B}" presName="horz1" presStyleCnt="0"/>
      <dgm:spPr/>
    </dgm:pt>
    <dgm:pt modelId="{9E7DC785-DFC7-4B46-BC3A-7C180291C705}" type="pres">
      <dgm:prSet presAssocID="{BF891C01-35FC-43EA-A9F0-17A5E4879F5B}" presName="tx1" presStyleLbl="revTx" presStyleIdx="4" presStyleCnt="6"/>
      <dgm:spPr/>
    </dgm:pt>
    <dgm:pt modelId="{DE086414-162D-3144-9255-A36CC987905E}" type="pres">
      <dgm:prSet presAssocID="{BF891C01-35FC-43EA-A9F0-17A5E4879F5B}" presName="vert1" presStyleCnt="0"/>
      <dgm:spPr/>
    </dgm:pt>
    <dgm:pt modelId="{CFBF0B45-1E63-CF47-8E45-9D66E1219906}" type="pres">
      <dgm:prSet presAssocID="{2758C740-0C77-405D-90A8-D91FF30E2F46}" presName="thickLine" presStyleLbl="alignNode1" presStyleIdx="5" presStyleCnt="6"/>
      <dgm:spPr/>
    </dgm:pt>
    <dgm:pt modelId="{E228A23D-4029-7749-80E8-59FA8A634B93}" type="pres">
      <dgm:prSet presAssocID="{2758C740-0C77-405D-90A8-D91FF30E2F46}" presName="horz1" presStyleCnt="0"/>
      <dgm:spPr/>
    </dgm:pt>
    <dgm:pt modelId="{DBE59CF7-6DF2-4346-ACD2-AFAA4A3BEA10}" type="pres">
      <dgm:prSet presAssocID="{2758C740-0C77-405D-90A8-D91FF30E2F46}" presName="tx1" presStyleLbl="revTx" presStyleIdx="5" presStyleCnt="6"/>
      <dgm:spPr/>
    </dgm:pt>
    <dgm:pt modelId="{E8037FBA-BD8D-1E4C-A04F-866318675E93}" type="pres">
      <dgm:prSet presAssocID="{2758C740-0C77-405D-90A8-D91FF30E2F46}" presName="vert1" presStyleCnt="0"/>
      <dgm:spPr/>
    </dgm:pt>
  </dgm:ptLst>
  <dgm:cxnLst>
    <dgm:cxn modelId="{DA2C2405-4C79-DC44-8D57-E6793E5B05F3}" type="presOf" srcId="{2269A011-9AF1-418A-B8DE-A17FDBD432F3}" destId="{D6D446E8-955A-AD4F-A1A6-E8795876BD02}" srcOrd="0" destOrd="0" presId="urn:microsoft.com/office/officeart/2008/layout/LinedList"/>
    <dgm:cxn modelId="{A4E9E718-4860-D348-955A-6D1BDEBF251F}" type="presOf" srcId="{BF891C01-35FC-43EA-A9F0-17A5E4879F5B}" destId="{9E7DC785-DFC7-4B46-BC3A-7C180291C705}" srcOrd="0" destOrd="0" presId="urn:microsoft.com/office/officeart/2008/layout/LinedList"/>
    <dgm:cxn modelId="{6EB4E91B-D7E6-4328-80F7-2B3F3D2E070C}" srcId="{E12EA8BF-5165-43E7-B46E-3EB71688D4DB}" destId="{2B8D5D1A-07BE-40CD-B266-3876634E6ECB}" srcOrd="1" destOrd="0" parTransId="{9F6C813D-4CA1-452F-957E-7CE03FB5FACB}" sibTransId="{7E2CD525-B56E-4CC2-A048-8CD436886009}"/>
    <dgm:cxn modelId="{38307B28-DB76-4839-A95E-0C17FD9B4B35}" srcId="{E12EA8BF-5165-43E7-B46E-3EB71688D4DB}" destId="{2269A011-9AF1-418A-B8DE-A17FDBD432F3}" srcOrd="2" destOrd="0" parTransId="{BD8F1E99-D86E-4007-A0D4-606758E08541}" sibTransId="{98C4D15D-4499-4570-900E-BC84E0DFE8FE}"/>
    <dgm:cxn modelId="{E4CCB228-14B2-4658-A944-E3212A5394E8}" srcId="{E12EA8BF-5165-43E7-B46E-3EB71688D4DB}" destId="{BF891C01-35FC-43EA-A9F0-17A5E4879F5B}" srcOrd="4" destOrd="0" parTransId="{D8F6A033-6220-4E45-B1F6-5D419E8D5B7F}" sibTransId="{FE929D3F-8F43-4749-80B2-B8B7B0229D72}"/>
    <dgm:cxn modelId="{C36C1F2C-45CC-3D4B-A561-05664496CA7E}" type="presOf" srcId="{E12EA8BF-5165-43E7-B46E-3EB71688D4DB}" destId="{E3392E88-64EF-174A-A21A-E942C8AE3F6E}" srcOrd="0" destOrd="0" presId="urn:microsoft.com/office/officeart/2008/layout/LinedList"/>
    <dgm:cxn modelId="{17593A2E-2EBE-0141-8A9E-8F28562E0EDC}" type="presOf" srcId="{2758C740-0C77-405D-90A8-D91FF30E2F46}" destId="{DBE59CF7-6DF2-4346-ACD2-AFAA4A3BEA10}" srcOrd="0" destOrd="0" presId="urn:microsoft.com/office/officeart/2008/layout/LinedList"/>
    <dgm:cxn modelId="{DDCAE263-42B2-2D44-B276-BF5D9965EE19}" type="presOf" srcId="{2253167B-F758-4DEB-BDBF-C381CADEE2E2}" destId="{92044B9B-147F-7A4A-AD51-19BC423D8385}" srcOrd="0" destOrd="0" presId="urn:microsoft.com/office/officeart/2008/layout/LinedList"/>
    <dgm:cxn modelId="{BB274B9C-A1E3-411B-8A96-0E55A8AF4CB4}" srcId="{E12EA8BF-5165-43E7-B46E-3EB71688D4DB}" destId="{2253167B-F758-4DEB-BDBF-C381CADEE2E2}" srcOrd="0" destOrd="0" parTransId="{EE4C3F9D-2FE8-4C81-A5CF-859085A493CC}" sibTransId="{0074685B-897D-4471-8C0A-003F407C840D}"/>
    <dgm:cxn modelId="{46364AB7-2FAE-1A4B-82B5-FDB43934E496}" type="presOf" srcId="{2B8D5D1A-07BE-40CD-B266-3876634E6ECB}" destId="{FB975FA5-5DC0-FC44-A822-6F71F029DFC1}" srcOrd="0" destOrd="0" presId="urn:microsoft.com/office/officeart/2008/layout/LinedList"/>
    <dgm:cxn modelId="{B52D97D2-9DF5-449F-9C4D-4BB120833973}" srcId="{E12EA8BF-5165-43E7-B46E-3EB71688D4DB}" destId="{F9C85E03-3AD0-4396-87BF-FEAF475A4A52}" srcOrd="3" destOrd="0" parTransId="{45E37383-2BA5-4005-87CD-F830E6C06809}" sibTransId="{26EFB5ED-C19A-4CD9-AD33-5F7651E00370}"/>
    <dgm:cxn modelId="{B07F3ED4-200A-7B49-87BE-E31B65284724}" type="presOf" srcId="{F9C85E03-3AD0-4396-87BF-FEAF475A4A52}" destId="{4F344AD1-5624-F24B-B45E-5A4462627F3E}" srcOrd="0" destOrd="0" presId="urn:microsoft.com/office/officeart/2008/layout/LinedList"/>
    <dgm:cxn modelId="{F8E76AE4-BC0E-4501-A551-09F645A94C53}" srcId="{E12EA8BF-5165-43E7-B46E-3EB71688D4DB}" destId="{2758C740-0C77-405D-90A8-D91FF30E2F46}" srcOrd="5" destOrd="0" parTransId="{EDA50493-0220-44A3-8D65-36071B4F4934}" sibTransId="{BF3BA085-9EB9-4E2B-8F32-97E65F9B15DC}"/>
    <dgm:cxn modelId="{D88D3749-B485-D847-AB29-C121C3AE03EE}" type="presParOf" srcId="{E3392E88-64EF-174A-A21A-E942C8AE3F6E}" destId="{5FD9754B-F85D-0848-8446-C03F3DBD722A}" srcOrd="0" destOrd="0" presId="urn:microsoft.com/office/officeart/2008/layout/LinedList"/>
    <dgm:cxn modelId="{74F118EC-5C9D-904B-ABD3-8313242DB7AC}" type="presParOf" srcId="{E3392E88-64EF-174A-A21A-E942C8AE3F6E}" destId="{39F53B63-05EB-BF4C-878C-CE9397A2A9ED}" srcOrd="1" destOrd="0" presId="urn:microsoft.com/office/officeart/2008/layout/LinedList"/>
    <dgm:cxn modelId="{20F24C4D-7E21-9242-B33F-CF96EDEE6DC0}" type="presParOf" srcId="{39F53B63-05EB-BF4C-878C-CE9397A2A9ED}" destId="{92044B9B-147F-7A4A-AD51-19BC423D8385}" srcOrd="0" destOrd="0" presId="urn:microsoft.com/office/officeart/2008/layout/LinedList"/>
    <dgm:cxn modelId="{41D0F222-68A3-B74B-A6DA-9179DB322B08}" type="presParOf" srcId="{39F53B63-05EB-BF4C-878C-CE9397A2A9ED}" destId="{CD47826A-F8D7-A94F-AD14-61C18EDE643D}" srcOrd="1" destOrd="0" presId="urn:microsoft.com/office/officeart/2008/layout/LinedList"/>
    <dgm:cxn modelId="{E3817694-5CED-ED49-9384-29A0E6D383E8}" type="presParOf" srcId="{E3392E88-64EF-174A-A21A-E942C8AE3F6E}" destId="{AD31F9A8-DC3B-2C40-AC19-7740B8F24FD5}" srcOrd="2" destOrd="0" presId="urn:microsoft.com/office/officeart/2008/layout/LinedList"/>
    <dgm:cxn modelId="{5C6494F6-691A-4D4F-8B7A-0AA0A501C464}" type="presParOf" srcId="{E3392E88-64EF-174A-A21A-E942C8AE3F6E}" destId="{4CB49346-BCD9-E145-B587-8259EBFADBC5}" srcOrd="3" destOrd="0" presId="urn:microsoft.com/office/officeart/2008/layout/LinedList"/>
    <dgm:cxn modelId="{FB5AF6D0-C345-1D47-8CA2-05BB9CA6E418}" type="presParOf" srcId="{4CB49346-BCD9-E145-B587-8259EBFADBC5}" destId="{FB975FA5-5DC0-FC44-A822-6F71F029DFC1}" srcOrd="0" destOrd="0" presId="urn:microsoft.com/office/officeart/2008/layout/LinedList"/>
    <dgm:cxn modelId="{551FAEB9-71E2-0845-985D-A8FAF846104A}" type="presParOf" srcId="{4CB49346-BCD9-E145-B587-8259EBFADBC5}" destId="{00E6BA51-91EA-9F43-9335-2EABC469A1EB}" srcOrd="1" destOrd="0" presId="urn:microsoft.com/office/officeart/2008/layout/LinedList"/>
    <dgm:cxn modelId="{24DC614B-764C-1346-849A-F3509286DCD5}" type="presParOf" srcId="{E3392E88-64EF-174A-A21A-E942C8AE3F6E}" destId="{CA150E43-B688-434A-9471-A91F13A1F43F}" srcOrd="4" destOrd="0" presId="urn:microsoft.com/office/officeart/2008/layout/LinedList"/>
    <dgm:cxn modelId="{A46FD78D-67C1-F141-86CE-029C722D0F80}" type="presParOf" srcId="{E3392E88-64EF-174A-A21A-E942C8AE3F6E}" destId="{C3206C5C-380A-BC4E-81A4-9FFF37CAB615}" srcOrd="5" destOrd="0" presId="urn:microsoft.com/office/officeart/2008/layout/LinedList"/>
    <dgm:cxn modelId="{510011D0-E5EE-EF42-894A-53006E83A73E}" type="presParOf" srcId="{C3206C5C-380A-BC4E-81A4-9FFF37CAB615}" destId="{D6D446E8-955A-AD4F-A1A6-E8795876BD02}" srcOrd="0" destOrd="0" presId="urn:microsoft.com/office/officeart/2008/layout/LinedList"/>
    <dgm:cxn modelId="{58399A0A-55FF-E142-8DDF-12FD752248A8}" type="presParOf" srcId="{C3206C5C-380A-BC4E-81A4-9FFF37CAB615}" destId="{C20E57D2-655B-6348-A211-68E419AA716E}" srcOrd="1" destOrd="0" presId="urn:microsoft.com/office/officeart/2008/layout/LinedList"/>
    <dgm:cxn modelId="{A04FF286-0AE3-874F-A62C-F296F0E74D59}" type="presParOf" srcId="{E3392E88-64EF-174A-A21A-E942C8AE3F6E}" destId="{420CDE6D-BAA1-2949-9672-1D2180465904}" srcOrd="6" destOrd="0" presId="urn:microsoft.com/office/officeart/2008/layout/LinedList"/>
    <dgm:cxn modelId="{C1C1CC9A-8569-4540-A9B8-1CE479AD1A5F}" type="presParOf" srcId="{E3392E88-64EF-174A-A21A-E942C8AE3F6E}" destId="{1FD5320F-CDE7-7949-AF20-1CBB55777031}" srcOrd="7" destOrd="0" presId="urn:microsoft.com/office/officeart/2008/layout/LinedList"/>
    <dgm:cxn modelId="{5A4AA815-C8A2-8D45-A39C-E79219EB7033}" type="presParOf" srcId="{1FD5320F-CDE7-7949-AF20-1CBB55777031}" destId="{4F344AD1-5624-F24B-B45E-5A4462627F3E}" srcOrd="0" destOrd="0" presId="urn:microsoft.com/office/officeart/2008/layout/LinedList"/>
    <dgm:cxn modelId="{FF24A76E-328B-1B4F-9B2A-D2BA8A4ABF2B}" type="presParOf" srcId="{1FD5320F-CDE7-7949-AF20-1CBB55777031}" destId="{4FD52C14-36AB-AD4B-8572-F639B0F336FD}" srcOrd="1" destOrd="0" presId="urn:microsoft.com/office/officeart/2008/layout/LinedList"/>
    <dgm:cxn modelId="{4E7D2E01-7FDB-AB46-BA4A-2F20A53110A3}" type="presParOf" srcId="{E3392E88-64EF-174A-A21A-E942C8AE3F6E}" destId="{FDD48D53-2347-2946-91B7-FF5B60F746AD}" srcOrd="8" destOrd="0" presId="urn:microsoft.com/office/officeart/2008/layout/LinedList"/>
    <dgm:cxn modelId="{7C6D5432-4247-F446-827D-DD318EF61ADB}" type="presParOf" srcId="{E3392E88-64EF-174A-A21A-E942C8AE3F6E}" destId="{0C16D065-24C1-FC4C-9A8F-75C77F7F0241}" srcOrd="9" destOrd="0" presId="urn:microsoft.com/office/officeart/2008/layout/LinedList"/>
    <dgm:cxn modelId="{57D6B8E1-5996-954C-A607-F0793A5E2551}" type="presParOf" srcId="{0C16D065-24C1-FC4C-9A8F-75C77F7F0241}" destId="{9E7DC785-DFC7-4B46-BC3A-7C180291C705}" srcOrd="0" destOrd="0" presId="urn:microsoft.com/office/officeart/2008/layout/LinedList"/>
    <dgm:cxn modelId="{1EE834F8-7A99-194A-B91D-A6100B62D52E}" type="presParOf" srcId="{0C16D065-24C1-FC4C-9A8F-75C77F7F0241}" destId="{DE086414-162D-3144-9255-A36CC987905E}" srcOrd="1" destOrd="0" presId="urn:microsoft.com/office/officeart/2008/layout/LinedList"/>
    <dgm:cxn modelId="{588CC7A0-25EA-E041-A71F-14C5EC8CABDF}" type="presParOf" srcId="{E3392E88-64EF-174A-A21A-E942C8AE3F6E}" destId="{CFBF0B45-1E63-CF47-8E45-9D66E1219906}" srcOrd="10" destOrd="0" presId="urn:microsoft.com/office/officeart/2008/layout/LinedList"/>
    <dgm:cxn modelId="{959BE104-E725-854A-B533-778FD223F7D9}" type="presParOf" srcId="{E3392E88-64EF-174A-A21A-E942C8AE3F6E}" destId="{E228A23D-4029-7749-80E8-59FA8A634B93}" srcOrd="11" destOrd="0" presId="urn:microsoft.com/office/officeart/2008/layout/LinedList"/>
    <dgm:cxn modelId="{61BF1ECB-14A1-DC4C-9595-25FA523F8154}" type="presParOf" srcId="{E228A23D-4029-7749-80E8-59FA8A634B93}" destId="{DBE59CF7-6DF2-4346-ACD2-AFAA4A3BEA10}" srcOrd="0" destOrd="0" presId="urn:microsoft.com/office/officeart/2008/layout/LinedList"/>
    <dgm:cxn modelId="{3F0BF315-27C9-7047-92B1-FE3BE899E4F3}" type="presParOf" srcId="{E228A23D-4029-7749-80E8-59FA8A634B93}" destId="{E8037FBA-BD8D-1E4C-A04F-866318675E9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533DA0-7EB1-4DCA-9CF3-6BE23FFD1A7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0AA6E8F-8084-4E25-965D-2E84D51B3C27}">
      <dgm:prSet/>
      <dgm:spPr/>
      <dgm:t>
        <a:bodyPr/>
        <a:lstStyle/>
        <a:p>
          <a:pPr>
            <a:defRPr cap="all"/>
          </a:pPr>
          <a:r>
            <a:rPr lang="da-DK"/>
            <a:t>Public IP ?</a:t>
          </a:r>
          <a:endParaRPr lang="en-US"/>
        </a:p>
      </dgm:t>
    </dgm:pt>
    <dgm:pt modelId="{555C3A1D-ED97-4FCE-BB25-B5935A802AFD}" type="parTrans" cxnId="{D9810777-10A7-43DA-BF62-257D221EDAC2}">
      <dgm:prSet/>
      <dgm:spPr/>
      <dgm:t>
        <a:bodyPr/>
        <a:lstStyle/>
        <a:p>
          <a:endParaRPr lang="en-US"/>
        </a:p>
      </dgm:t>
    </dgm:pt>
    <dgm:pt modelId="{8A857B63-E010-4EF4-847F-B98A761031BB}" type="sibTrans" cxnId="{D9810777-10A7-43DA-BF62-257D221EDAC2}">
      <dgm:prSet/>
      <dgm:spPr/>
      <dgm:t>
        <a:bodyPr/>
        <a:lstStyle/>
        <a:p>
          <a:endParaRPr lang="en-US"/>
        </a:p>
      </dgm:t>
    </dgm:pt>
    <dgm:pt modelId="{88E03AD9-04BD-42AD-B00D-4F6E971FB6F6}">
      <dgm:prSet/>
      <dgm:spPr/>
      <dgm:t>
        <a:bodyPr/>
        <a:lstStyle/>
        <a:p>
          <a:pPr>
            <a:defRPr cap="all"/>
          </a:pPr>
          <a:r>
            <a:rPr lang="da-DK"/>
            <a:t>Privat IP ?</a:t>
          </a:r>
          <a:endParaRPr lang="en-US"/>
        </a:p>
      </dgm:t>
    </dgm:pt>
    <dgm:pt modelId="{5C3CCF56-020D-439E-B2C7-AC080C5498C3}" type="parTrans" cxnId="{19D812E4-F84F-4E5B-BD0D-DA59A27ABB25}">
      <dgm:prSet/>
      <dgm:spPr/>
      <dgm:t>
        <a:bodyPr/>
        <a:lstStyle/>
        <a:p>
          <a:endParaRPr lang="en-US"/>
        </a:p>
      </dgm:t>
    </dgm:pt>
    <dgm:pt modelId="{86A70C05-265C-41C6-9215-AC61335FB45C}" type="sibTrans" cxnId="{19D812E4-F84F-4E5B-BD0D-DA59A27ABB25}">
      <dgm:prSet/>
      <dgm:spPr/>
      <dgm:t>
        <a:bodyPr/>
        <a:lstStyle/>
        <a:p>
          <a:endParaRPr lang="en-US"/>
        </a:p>
      </dgm:t>
    </dgm:pt>
    <dgm:pt modelId="{A27202D7-F5A4-4DCD-BBDD-8741672E1B28}" type="pres">
      <dgm:prSet presAssocID="{8F533DA0-7EB1-4DCA-9CF3-6BE23FFD1A70}" presName="root" presStyleCnt="0">
        <dgm:presLayoutVars>
          <dgm:dir/>
          <dgm:resizeHandles val="exact"/>
        </dgm:presLayoutVars>
      </dgm:prSet>
      <dgm:spPr/>
    </dgm:pt>
    <dgm:pt modelId="{C045A699-EA80-43FB-B3CE-03D33D4FAF58}" type="pres">
      <dgm:prSet presAssocID="{70AA6E8F-8084-4E25-965D-2E84D51B3C27}" presName="compNode" presStyleCnt="0"/>
      <dgm:spPr/>
    </dgm:pt>
    <dgm:pt modelId="{258B249F-E075-4EED-A1EB-D11E1C7DB821}" type="pres">
      <dgm:prSet presAssocID="{70AA6E8F-8084-4E25-965D-2E84D51B3C27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E7EC745E-EEBA-4EF5-B9CC-23BFE940E478}" type="pres">
      <dgm:prSet presAssocID="{70AA6E8F-8084-4E25-965D-2E84D51B3C2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01A62A47-55ED-4E1E-BD00-413087924FED}" type="pres">
      <dgm:prSet presAssocID="{70AA6E8F-8084-4E25-965D-2E84D51B3C27}" presName="spaceRect" presStyleCnt="0"/>
      <dgm:spPr/>
    </dgm:pt>
    <dgm:pt modelId="{A8ACECE7-0ACD-4930-9F6C-0ED3390D77A0}" type="pres">
      <dgm:prSet presAssocID="{70AA6E8F-8084-4E25-965D-2E84D51B3C27}" presName="textRect" presStyleLbl="revTx" presStyleIdx="0" presStyleCnt="2">
        <dgm:presLayoutVars>
          <dgm:chMax val="1"/>
          <dgm:chPref val="1"/>
        </dgm:presLayoutVars>
      </dgm:prSet>
      <dgm:spPr/>
    </dgm:pt>
    <dgm:pt modelId="{93F5700A-AF80-4223-848E-F56EEE23A99D}" type="pres">
      <dgm:prSet presAssocID="{8A857B63-E010-4EF4-847F-B98A761031BB}" presName="sibTrans" presStyleCnt="0"/>
      <dgm:spPr/>
    </dgm:pt>
    <dgm:pt modelId="{720FE1CF-210F-49BE-A9BC-693AD5FC2B64}" type="pres">
      <dgm:prSet presAssocID="{88E03AD9-04BD-42AD-B00D-4F6E971FB6F6}" presName="compNode" presStyleCnt="0"/>
      <dgm:spPr/>
    </dgm:pt>
    <dgm:pt modelId="{4F25852A-817B-4EA7-AF76-76B0B858D128}" type="pres">
      <dgm:prSet presAssocID="{88E03AD9-04BD-42AD-B00D-4F6E971FB6F6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788FFB85-5BDD-4EF2-95AB-ED04A5AECE78}" type="pres">
      <dgm:prSet presAssocID="{88E03AD9-04BD-42AD-B00D-4F6E971FB6F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281F23B-6FC1-4CA7-BE35-E2AC3906B552}" type="pres">
      <dgm:prSet presAssocID="{88E03AD9-04BD-42AD-B00D-4F6E971FB6F6}" presName="spaceRect" presStyleCnt="0"/>
      <dgm:spPr/>
    </dgm:pt>
    <dgm:pt modelId="{354A9E42-93A5-4E44-9E6D-2C595199D5DF}" type="pres">
      <dgm:prSet presAssocID="{88E03AD9-04BD-42AD-B00D-4F6E971FB6F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6E7C45B-CA58-443C-8E3C-6090553AB0A9}" type="presOf" srcId="{70AA6E8F-8084-4E25-965D-2E84D51B3C27}" destId="{A8ACECE7-0ACD-4930-9F6C-0ED3390D77A0}" srcOrd="0" destOrd="0" presId="urn:microsoft.com/office/officeart/2018/5/layout/IconLeafLabelList"/>
    <dgm:cxn modelId="{D9810777-10A7-43DA-BF62-257D221EDAC2}" srcId="{8F533DA0-7EB1-4DCA-9CF3-6BE23FFD1A70}" destId="{70AA6E8F-8084-4E25-965D-2E84D51B3C27}" srcOrd="0" destOrd="0" parTransId="{555C3A1D-ED97-4FCE-BB25-B5935A802AFD}" sibTransId="{8A857B63-E010-4EF4-847F-B98A761031BB}"/>
    <dgm:cxn modelId="{A6F950AC-A52F-4D0C-9D28-C957F9C2534E}" type="presOf" srcId="{88E03AD9-04BD-42AD-B00D-4F6E971FB6F6}" destId="{354A9E42-93A5-4E44-9E6D-2C595199D5DF}" srcOrd="0" destOrd="0" presId="urn:microsoft.com/office/officeart/2018/5/layout/IconLeafLabelList"/>
    <dgm:cxn modelId="{19D812E4-F84F-4E5B-BD0D-DA59A27ABB25}" srcId="{8F533DA0-7EB1-4DCA-9CF3-6BE23FFD1A70}" destId="{88E03AD9-04BD-42AD-B00D-4F6E971FB6F6}" srcOrd="1" destOrd="0" parTransId="{5C3CCF56-020D-439E-B2C7-AC080C5498C3}" sibTransId="{86A70C05-265C-41C6-9215-AC61335FB45C}"/>
    <dgm:cxn modelId="{CBFB3EFA-6019-49D1-84BE-4360A910C0E0}" type="presOf" srcId="{8F533DA0-7EB1-4DCA-9CF3-6BE23FFD1A70}" destId="{A27202D7-F5A4-4DCD-BBDD-8741672E1B28}" srcOrd="0" destOrd="0" presId="urn:microsoft.com/office/officeart/2018/5/layout/IconLeafLabelList"/>
    <dgm:cxn modelId="{C8B96A89-6950-4027-BEE6-2F1683328534}" type="presParOf" srcId="{A27202D7-F5A4-4DCD-BBDD-8741672E1B28}" destId="{C045A699-EA80-43FB-B3CE-03D33D4FAF58}" srcOrd="0" destOrd="0" presId="urn:microsoft.com/office/officeart/2018/5/layout/IconLeafLabelList"/>
    <dgm:cxn modelId="{A707F4BF-E07A-4C41-8461-C788C8192976}" type="presParOf" srcId="{C045A699-EA80-43FB-B3CE-03D33D4FAF58}" destId="{258B249F-E075-4EED-A1EB-D11E1C7DB821}" srcOrd="0" destOrd="0" presId="urn:microsoft.com/office/officeart/2018/5/layout/IconLeafLabelList"/>
    <dgm:cxn modelId="{2FAB8A65-2B9A-4127-82AF-D516C3C77F5B}" type="presParOf" srcId="{C045A699-EA80-43FB-B3CE-03D33D4FAF58}" destId="{E7EC745E-EEBA-4EF5-B9CC-23BFE940E478}" srcOrd="1" destOrd="0" presId="urn:microsoft.com/office/officeart/2018/5/layout/IconLeafLabelList"/>
    <dgm:cxn modelId="{DA385017-8D44-4143-A6B3-BB3FD19A7EEF}" type="presParOf" srcId="{C045A699-EA80-43FB-B3CE-03D33D4FAF58}" destId="{01A62A47-55ED-4E1E-BD00-413087924FED}" srcOrd="2" destOrd="0" presId="urn:microsoft.com/office/officeart/2018/5/layout/IconLeafLabelList"/>
    <dgm:cxn modelId="{F3731F88-D66F-46A0-8DF2-3984EDD4884B}" type="presParOf" srcId="{C045A699-EA80-43FB-B3CE-03D33D4FAF58}" destId="{A8ACECE7-0ACD-4930-9F6C-0ED3390D77A0}" srcOrd="3" destOrd="0" presId="urn:microsoft.com/office/officeart/2018/5/layout/IconLeafLabelList"/>
    <dgm:cxn modelId="{4B3266EC-072C-4DEE-A29C-F1D47056D754}" type="presParOf" srcId="{A27202D7-F5A4-4DCD-BBDD-8741672E1B28}" destId="{93F5700A-AF80-4223-848E-F56EEE23A99D}" srcOrd="1" destOrd="0" presId="urn:microsoft.com/office/officeart/2018/5/layout/IconLeafLabelList"/>
    <dgm:cxn modelId="{368071C4-33A1-4C25-AE3D-97A23FE570EE}" type="presParOf" srcId="{A27202D7-F5A4-4DCD-BBDD-8741672E1B28}" destId="{720FE1CF-210F-49BE-A9BC-693AD5FC2B64}" srcOrd="2" destOrd="0" presId="urn:microsoft.com/office/officeart/2018/5/layout/IconLeafLabelList"/>
    <dgm:cxn modelId="{83FB15D3-E2A7-414A-BB54-1957383A5C2F}" type="presParOf" srcId="{720FE1CF-210F-49BE-A9BC-693AD5FC2B64}" destId="{4F25852A-817B-4EA7-AF76-76B0B858D128}" srcOrd="0" destOrd="0" presId="urn:microsoft.com/office/officeart/2018/5/layout/IconLeafLabelList"/>
    <dgm:cxn modelId="{ACD12F12-265D-4C6D-88AF-9D124D645DE9}" type="presParOf" srcId="{720FE1CF-210F-49BE-A9BC-693AD5FC2B64}" destId="{788FFB85-5BDD-4EF2-95AB-ED04A5AECE78}" srcOrd="1" destOrd="0" presId="urn:microsoft.com/office/officeart/2018/5/layout/IconLeafLabelList"/>
    <dgm:cxn modelId="{6E2BF57C-B83D-4A8A-B83F-A4F1F49E7222}" type="presParOf" srcId="{720FE1CF-210F-49BE-A9BC-693AD5FC2B64}" destId="{6281F23B-6FC1-4CA7-BE35-E2AC3906B552}" srcOrd="2" destOrd="0" presId="urn:microsoft.com/office/officeart/2018/5/layout/IconLeafLabelList"/>
    <dgm:cxn modelId="{31508D64-FED1-4CCC-BA14-B272698DB025}" type="presParOf" srcId="{720FE1CF-210F-49BE-A9BC-693AD5FC2B64}" destId="{354A9E42-93A5-4E44-9E6D-2C595199D5D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D9754B-F85D-0848-8446-C03F3DBD722A}">
      <dsp:nvSpPr>
        <dsp:cNvPr id="0" name=""/>
        <dsp:cNvSpPr/>
      </dsp:nvSpPr>
      <dsp:spPr>
        <a:xfrm>
          <a:off x="0" y="2825"/>
          <a:ext cx="69494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044B9B-147F-7A4A-AD51-19BC423D8385}">
      <dsp:nvSpPr>
        <dsp:cNvPr id="0" name=""/>
        <dsp:cNvSpPr/>
      </dsp:nvSpPr>
      <dsp:spPr>
        <a:xfrm>
          <a:off x="0" y="2825"/>
          <a:ext cx="6949440" cy="963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700" kern="1200"/>
            <a:t>Er stadig igang med at lære om Docker og Kubernetes, tror aldrig jeg bliver færdig</a:t>
          </a:r>
          <a:endParaRPr lang="en-US" sz="2700" kern="1200"/>
        </a:p>
      </dsp:txBody>
      <dsp:txXfrm>
        <a:off x="0" y="2825"/>
        <a:ext cx="6949440" cy="963497"/>
      </dsp:txXfrm>
    </dsp:sp>
    <dsp:sp modelId="{AD31F9A8-DC3B-2C40-AC19-7740B8F24FD5}">
      <dsp:nvSpPr>
        <dsp:cNvPr id="0" name=""/>
        <dsp:cNvSpPr/>
      </dsp:nvSpPr>
      <dsp:spPr>
        <a:xfrm>
          <a:off x="0" y="966323"/>
          <a:ext cx="6949440" cy="0"/>
        </a:xfrm>
        <a:prstGeom prst="line">
          <a:avLst/>
        </a:prstGeom>
        <a:solidFill>
          <a:schemeClr val="accent2">
            <a:hueOff val="301486"/>
            <a:satOff val="-7293"/>
            <a:lumOff val="-1176"/>
            <a:alphaOff val="0"/>
          </a:schemeClr>
        </a:solidFill>
        <a:ln w="12700" cap="flat" cmpd="sng" algn="ctr">
          <a:solidFill>
            <a:schemeClr val="accent2">
              <a:hueOff val="301486"/>
              <a:satOff val="-7293"/>
              <a:lumOff val="-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75FA5-5DC0-FC44-A822-6F71F029DFC1}">
      <dsp:nvSpPr>
        <dsp:cNvPr id="0" name=""/>
        <dsp:cNvSpPr/>
      </dsp:nvSpPr>
      <dsp:spPr>
        <a:xfrm>
          <a:off x="0" y="966323"/>
          <a:ext cx="6949440" cy="963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700" kern="1200"/>
            <a:t>Har undervist i Systemudvikling fra 1.sem til og med 3.sem</a:t>
          </a:r>
          <a:endParaRPr lang="en-US" sz="2700" kern="1200"/>
        </a:p>
      </dsp:txBody>
      <dsp:txXfrm>
        <a:off x="0" y="966323"/>
        <a:ext cx="6949440" cy="963497"/>
      </dsp:txXfrm>
    </dsp:sp>
    <dsp:sp modelId="{CA150E43-B688-434A-9471-A91F13A1F43F}">
      <dsp:nvSpPr>
        <dsp:cNvPr id="0" name=""/>
        <dsp:cNvSpPr/>
      </dsp:nvSpPr>
      <dsp:spPr>
        <a:xfrm>
          <a:off x="0" y="1929820"/>
          <a:ext cx="6949440" cy="0"/>
        </a:xfrm>
        <a:prstGeom prst="line">
          <a:avLst/>
        </a:prstGeom>
        <a:solidFill>
          <a:schemeClr val="accent2">
            <a:hueOff val="602973"/>
            <a:satOff val="-14586"/>
            <a:lumOff val="-2353"/>
            <a:alphaOff val="0"/>
          </a:schemeClr>
        </a:solidFill>
        <a:ln w="12700" cap="flat" cmpd="sng" algn="ctr">
          <a:solidFill>
            <a:schemeClr val="accent2">
              <a:hueOff val="602973"/>
              <a:satOff val="-14586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446E8-955A-AD4F-A1A6-E8795876BD02}">
      <dsp:nvSpPr>
        <dsp:cNvPr id="0" name=""/>
        <dsp:cNvSpPr/>
      </dsp:nvSpPr>
      <dsp:spPr>
        <a:xfrm>
          <a:off x="0" y="1929820"/>
          <a:ext cx="6949440" cy="963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700" kern="1200"/>
            <a:t>Har undervist i C# i 2014-2015, samt Unity3D, Blender3D, AI.</a:t>
          </a:r>
          <a:endParaRPr lang="en-US" sz="2700" kern="1200"/>
        </a:p>
      </dsp:txBody>
      <dsp:txXfrm>
        <a:off x="0" y="1929820"/>
        <a:ext cx="6949440" cy="963497"/>
      </dsp:txXfrm>
    </dsp:sp>
    <dsp:sp modelId="{420CDE6D-BAA1-2949-9672-1D2180465904}">
      <dsp:nvSpPr>
        <dsp:cNvPr id="0" name=""/>
        <dsp:cNvSpPr/>
      </dsp:nvSpPr>
      <dsp:spPr>
        <a:xfrm>
          <a:off x="0" y="2893318"/>
          <a:ext cx="6949440" cy="0"/>
        </a:xfrm>
        <a:prstGeom prst="line">
          <a:avLst/>
        </a:prstGeom>
        <a:solidFill>
          <a:schemeClr val="accent2">
            <a:hueOff val="904459"/>
            <a:satOff val="-21880"/>
            <a:lumOff val="-3529"/>
            <a:alphaOff val="0"/>
          </a:schemeClr>
        </a:solidFill>
        <a:ln w="12700" cap="flat" cmpd="sng" algn="ctr">
          <a:solidFill>
            <a:schemeClr val="accent2">
              <a:hueOff val="904459"/>
              <a:satOff val="-21880"/>
              <a:lumOff val="-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344AD1-5624-F24B-B45E-5A4462627F3E}">
      <dsp:nvSpPr>
        <dsp:cNvPr id="0" name=""/>
        <dsp:cNvSpPr/>
      </dsp:nvSpPr>
      <dsp:spPr>
        <a:xfrm>
          <a:off x="0" y="2893318"/>
          <a:ext cx="6949440" cy="963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700" kern="1200"/>
            <a:t>Har forsket i LLM og Deep Neuralnet til brugen på NLP med python</a:t>
          </a:r>
          <a:endParaRPr lang="en-US" sz="2700" kern="1200"/>
        </a:p>
      </dsp:txBody>
      <dsp:txXfrm>
        <a:off x="0" y="2893318"/>
        <a:ext cx="6949440" cy="963497"/>
      </dsp:txXfrm>
    </dsp:sp>
    <dsp:sp modelId="{FDD48D53-2347-2946-91B7-FF5B60F746AD}">
      <dsp:nvSpPr>
        <dsp:cNvPr id="0" name=""/>
        <dsp:cNvSpPr/>
      </dsp:nvSpPr>
      <dsp:spPr>
        <a:xfrm>
          <a:off x="0" y="3856816"/>
          <a:ext cx="6949440" cy="0"/>
        </a:xfrm>
        <a:prstGeom prst="line">
          <a:avLst/>
        </a:prstGeom>
        <a:solidFill>
          <a:schemeClr val="accent2">
            <a:hueOff val="1205946"/>
            <a:satOff val="-29173"/>
            <a:lumOff val="-4706"/>
            <a:alphaOff val="0"/>
          </a:schemeClr>
        </a:solidFill>
        <a:ln w="12700" cap="flat" cmpd="sng" algn="ctr">
          <a:solidFill>
            <a:schemeClr val="accent2">
              <a:hueOff val="1205946"/>
              <a:satOff val="-29173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DC785-DFC7-4B46-BC3A-7C180291C705}">
      <dsp:nvSpPr>
        <dsp:cNvPr id="0" name=""/>
        <dsp:cNvSpPr/>
      </dsp:nvSpPr>
      <dsp:spPr>
        <a:xfrm>
          <a:off x="0" y="3856816"/>
          <a:ext cx="6949440" cy="963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700" kern="1200"/>
            <a:t>Nu jeres timelærer i Teknologi 2.</a:t>
          </a:r>
          <a:endParaRPr lang="en-US" sz="2700" kern="1200"/>
        </a:p>
      </dsp:txBody>
      <dsp:txXfrm>
        <a:off x="0" y="3856816"/>
        <a:ext cx="6949440" cy="963497"/>
      </dsp:txXfrm>
    </dsp:sp>
    <dsp:sp modelId="{CFBF0B45-1E63-CF47-8E45-9D66E1219906}">
      <dsp:nvSpPr>
        <dsp:cNvPr id="0" name=""/>
        <dsp:cNvSpPr/>
      </dsp:nvSpPr>
      <dsp:spPr>
        <a:xfrm>
          <a:off x="0" y="4820313"/>
          <a:ext cx="6949440" cy="0"/>
        </a:xfrm>
        <a:prstGeom prst="line">
          <a:avLst/>
        </a:prstGeom>
        <a:solidFill>
          <a:schemeClr val="accent2">
            <a:hueOff val="1507432"/>
            <a:satOff val="-36466"/>
            <a:lumOff val="-5882"/>
            <a:alphaOff val="0"/>
          </a:schemeClr>
        </a:solidFill>
        <a:ln w="12700" cap="flat" cmpd="sng" algn="ctr">
          <a:solidFill>
            <a:schemeClr val="accent2">
              <a:hueOff val="1507432"/>
              <a:satOff val="-36466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59CF7-6DF2-4346-ACD2-AFAA4A3BEA10}">
      <dsp:nvSpPr>
        <dsp:cNvPr id="0" name=""/>
        <dsp:cNvSpPr/>
      </dsp:nvSpPr>
      <dsp:spPr>
        <a:xfrm>
          <a:off x="0" y="4820313"/>
          <a:ext cx="6949440" cy="963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700" kern="1200"/>
            <a:t>Kender I studieordningen for teknologi 2?</a:t>
          </a:r>
          <a:endParaRPr lang="en-US" sz="2700" kern="1200"/>
        </a:p>
      </dsp:txBody>
      <dsp:txXfrm>
        <a:off x="0" y="4820313"/>
        <a:ext cx="6949440" cy="9634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8B249F-E075-4EED-A1EB-D11E1C7DB821}">
      <dsp:nvSpPr>
        <dsp:cNvPr id="0" name=""/>
        <dsp:cNvSpPr/>
      </dsp:nvSpPr>
      <dsp:spPr>
        <a:xfrm>
          <a:off x="1954675" y="233215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EC745E-EEBA-4EF5-B9CC-23BFE940E478}">
      <dsp:nvSpPr>
        <dsp:cNvPr id="0" name=""/>
        <dsp:cNvSpPr/>
      </dsp:nvSpPr>
      <dsp:spPr>
        <a:xfrm>
          <a:off x="2422675" y="701215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CECE7-0ACD-4930-9F6C-0ED3390D77A0}">
      <dsp:nvSpPr>
        <dsp:cNvPr id="0" name=""/>
        <dsp:cNvSpPr/>
      </dsp:nvSpPr>
      <dsp:spPr>
        <a:xfrm>
          <a:off x="1252675" y="311321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4400" kern="1200"/>
            <a:t>Public IP ?</a:t>
          </a:r>
          <a:endParaRPr lang="en-US" sz="4400" kern="1200"/>
        </a:p>
      </dsp:txBody>
      <dsp:txXfrm>
        <a:off x="1252675" y="3113215"/>
        <a:ext cx="3600000" cy="720000"/>
      </dsp:txXfrm>
    </dsp:sp>
    <dsp:sp modelId="{4F25852A-817B-4EA7-AF76-76B0B858D128}">
      <dsp:nvSpPr>
        <dsp:cNvPr id="0" name=""/>
        <dsp:cNvSpPr/>
      </dsp:nvSpPr>
      <dsp:spPr>
        <a:xfrm>
          <a:off x="6184675" y="233215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FFB85-5BDD-4EF2-95AB-ED04A5AECE78}">
      <dsp:nvSpPr>
        <dsp:cNvPr id="0" name=""/>
        <dsp:cNvSpPr/>
      </dsp:nvSpPr>
      <dsp:spPr>
        <a:xfrm>
          <a:off x="6652675" y="701215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A9E42-93A5-4E44-9E6D-2C595199D5DF}">
      <dsp:nvSpPr>
        <dsp:cNvPr id="0" name=""/>
        <dsp:cNvSpPr/>
      </dsp:nvSpPr>
      <dsp:spPr>
        <a:xfrm>
          <a:off x="5482675" y="311321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4400" kern="1200"/>
            <a:t>Privat IP ?</a:t>
          </a:r>
          <a:endParaRPr lang="en-US" sz="4400" kern="1200"/>
        </a:p>
      </dsp:txBody>
      <dsp:txXfrm>
        <a:off x="5482675" y="3113215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33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47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82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2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7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3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2/18/25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2/18/25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81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2/18/25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65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46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2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3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35KXThuTeVs&amp;pp=ygUTSFRUUCBpIFRDUC9JUC1tb2RlbA%3D%3D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5KXThuTeVs&amp;pp=ygUTSFRUUCBpIFRDUC9JUC1tb2RlbA%3D%3D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Picture 3" descr="Rubber bands connected attached to nails">
            <a:extLst>
              <a:ext uri="{FF2B5EF4-FFF2-40B4-BE49-F238E27FC236}">
                <a16:creationId xmlns:a16="http://schemas.microsoft.com/office/drawing/2014/main" id="{EEACF7E0-AC2B-4869-69C1-E1898E6A43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36" b="759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CA9273-E74E-A306-1F74-BEF9EDA30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>
                  <a:alpha val="3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91D0E-A4BF-251D-11EA-75C2A389B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39" y="255830"/>
            <a:ext cx="8138160" cy="1061981"/>
          </a:xfrm>
        </p:spPr>
        <p:txBody>
          <a:bodyPr anchor="t">
            <a:normAutofit/>
          </a:bodyPr>
          <a:lstStyle/>
          <a:p>
            <a:pPr algn="l"/>
            <a:r>
              <a:rPr lang="da-DK" sz="4400"/>
              <a:t>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5091A8-56E2-FEEC-3FE8-FEFD98872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199" y="255831"/>
            <a:ext cx="3538728" cy="960120"/>
          </a:xfrm>
        </p:spPr>
        <p:txBody>
          <a:bodyPr anchor="t">
            <a:normAutofit/>
          </a:bodyPr>
          <a:lstStyle/>
          <a:p>
            <a:pPr algn="r"/>
            <a:r>
              <a:rPr lang="da-DK" sz="2000"/>
              <a:t>Jan Pan Nees</a:t>
            </a:r>
          </a:p>
        </p:txBody>
      </p:sp>
    </p:spTree>
    <p:extLst>
      <p:ext uri="{BB962C8B-B14F-4D97-AF65-F5344CB8AC3E}">
        <p14:creationId xmlns:p14="http://schemas.microsoft.com/office/powerpoint/2010/main" val="1625393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498806-632E-2FB0-8535-A62F058C5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0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2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er er ingen alternativ tekst for dette billede">
            <a:extLst>
              <a:ext uri="{FF2B5EF4-FFF2-40B4-BE49-F238E27FC236}">
                <a16:creationId xmlns:a16="http://schemas.microsoft.com/office/drawing/2014/main" id="{6F078636-25EB-708A-C74B-B8C08D84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2250"/>
            <a:ext cx="11430000" cy="641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931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A70D1-59F4-6C24-F092-208E34E8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HTTP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97D93D-5B76-D246-A96C-6726E9980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774" y="1452617"/>
            <a:ext cx="7567297" cy="5035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166319-3B94-72C0-CB21-ADDB11AEE61D}"/>
              </a:ext>
            </a:extLst>
          </p:cNvPr>
          <p:cNvSpPr txBox="1"/>
          <p:nvPr/>
        </p:nvSpPr>
        <p:spPr>
          <a:xfrm>
            <a:off x="5622011" y="930103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 err="1"/>
              <a:t>https</a:t>
            </a:r>
            <a:r>
              <a:rPr lang="da-DK" dirty="0"/>
              <a:t>://</a:t>
            </a:r>
            <a:r>
              <a:rPr lang="da-DK" dirty="0" err="1"/>
              <a:t>www.youtube.com</a:t>
            </a:r>
            <a:r>
              <a:rPr lang="da-DK" dirty="0"/>
              <a:t>/</a:t>
            </a:r>
            <a:r>
              <a:rPr lang="da-DK" dirty="0" err="1"/>
              <a:t>watch?v</a:t>
            </a:r>
            <a:r>
              <a:rPr lang="da-DK" dirty="0"/>
              <a:t>=wW2A5SZ3GkI</a:t>
            </a:r>
          </a:p>
        </p:txBody>
      </p:sp>
    </p:spTree>
    <p:extLst>
      <p:ext uri="{BB962C8B-B14F-4D97-AF65-F5344CB8AC3E}">
        <p14:creationId xmlns:p14="http://schemas.microsoft.com/office/powerpoint/2010/main" val="110638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80E7F-BE33-ACDD-40F8-610D57C38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25801"/>
            <a:ext cx="7772400" cy="600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0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53D1F3-7D65-9828-60D3-9EEF218AF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35992-B253-BC9D-B83B-D95429D4B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hlinkClick r:id="rId2"/>
              </a:rPr>
              <a:t>https://www.youtube.com/watch?v=35KXThuTeVs&amp;pp=ygUTSFRUUCBpIFRDUC9JUC1tb2RlbA%3D%3D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5236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E9C1369-9D78-F62D-28ED-32D854FB0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" y="0"/>
            <a:ext cx="5275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76F1276-5C51-F5B7-5FC5-90B93B6EE073}"/>
              </a:ext>
            </a:extLst>
          </p:cNvPr>
          <p:cNvSpPr txBox="1">
            <a:spLocks/>
          </p:cNvSpPr>
          <p:nvPr/>
        </p:nvSpPr>
        <p:spPr>
          <a:xfrm>
            <a:off x="5990963" y="609600"/>
            <a:ext cx="5275263" cy="5699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hlinkClick r:id="rId3"/>
              </a:rPr>
              <a:t>https://www.youtube.com/watch?v=35KXThuTeVs&amp;pp=ygUTSFRUUCBpIFRDUC9JUC1tb2RlbA%3D%3D</a:t>
            </a:r>
            <a:endParaRPr lang="da-DK" dirty="0"/>
          </a:p>
          <a:p>
            <a:r>
              <a:rPr lang="da-DK" dirty="0"/>
              <a:t>Jeg vil ikke gå denne model igennem, det overlader jeg trygt til jer.</a:t>
            </a:r>
          </a:p>
          <a:p>
            <a:r>
              <a:rPr lang="da-DK" dirty="0"/>
              <a:t>Igen I er </a:t>
            </a:r>
            <a:r>
              <a:rPr lang="da-DK" dirty="0" err="1"/>
              <a:t>DMUer</a:t>
            </a:r>
            <a:r>
              <a:rPr lang="da-DK" dirty="0"/>
              <a:t> og ikke </a:t>
            </a:r>
            <a:r>
              <a:rPr lang="da-DK" dirty="0" err="1"/>
              <a:t>MMDer</a:t>
            </a:r>
            <a:r>
              <a:rPr lang="da-DK" dirty="0"/>
              <a:t>, så jeg tænker der skal også være grænser for hvor meget I egentligt skal kende til HTTP.</a:t>
            </a:r>
          </a:p>
        </p:txBody>
      </p:sp>
    </p:spTree>
    <p:extLst>
      <p:ext uri="{BB962C8B-B14F-4D97-AF65-F5344CB8AC3E}">
        <p14:creationId xmlns:p14="http://schemas.microsoft.com/office/powerpoint/2010/main" val="2023396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29623-7E75-E361-8152-6FCF15C83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da-DK" dirty="0"/>
              <a:t>Hvad er så IP i TCP/IP ?</a:t>
            </a:r>
            <a:endParaRPr lang="da-DK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CFAE93-7AA4-C2C9-D6B4-9342BFD50A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9001892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4393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BCA3D-BDB1-6CCA-42E9-9C4D3D51C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Jeres public IP derhjemme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B6539-F962-7123-9D07-7CF95CF45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6212223" cy="4593828"/>
          </a:xfrm>
        </p:spPr>
        <p:txBody>
          <a:bodyPr/>
          <a:lstStyle/>
          <a:p>
            <a:r>
              <a:rPr lang="da-DK" dirty="0"/>
              <a:t>Hvorfor kan du ikke bare sætte en </a:t>
            </a:r>
            <a:r>
              <a:rPr lang="da-DK" dirty="0" err="1"/>
              <a:t>OpenVPN</a:t>
            </a:r>
            <a:r>
              <a:rPr lang="da-DK" dirty="0"/>
              <a:t> på din hjemme public IP?</a:t>
            </a:r>
          </a:p>
          <a:p>
            <a:r>
              <a:rPr lang="da-DK" dirty="0" err="1"/>
              <a:t>Welcome</a:t>
            </a:r>
            <a:r>
              <a:rPr lang="da-DK" dirty="0"/>
              <a:t> to CG-NAT (Carrier-Grade Network Address Translation)</a:t>
            </a:r>
          </a:p>
          <a:p>
            <a:r>
              <a:rPr lang="da-DK" dirty="0"/>
              <a:t> I stedet for at give hver kunde en unik offentlig IP-adresse, placerer </a:t>
            </a:r>
            <a:r>
              <a:rPr lang="da-DK" dirty="0" err="1"/>
              <a:t>ISP'en</a:t>
            </a:r>
            <a:r>
              <a:rPr lang="da-DK" dirty="0"/>
              <a:t> flere kunder bag en fælles offentlig IP-adresse og bruger NAT (Network Address Translation) til at rute trafikken.</a:t>
            </a:r>
          </a:p>
          <a:p>
            <a:r>
              <a:rPr lang="da-DK" dirty="0"/>
              <a:t>Ergo problemer med Port </a:t>
            </a:r>
            <a:r>
              <a:rPr lang="da-DK" dirty="0" err="1"/>
              <a:t>Forwarding</a:t>
            </a:r>
            <a:r>
              <a:rPr lang="da-DK" dirty="0"/>
              <a:t> 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DB214D-7729-E962-BF8A-4BB6F4B05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240" y="2321378"/>
            <a:ext cx="4481113" cy="27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76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89631-E156-B3E4-A8BE-1EF6F1830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er så en port i alt det 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4F148-E3A3-9723-867B-02EF33364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En port er et logisk endepunkt, der bruges til at identificere specifikke tjenester eller applikationer på en enhed i et netværk. Port numre gør det muligt for en computer at håndtere flere netværksforbindelser samtidig ved at dirigere trafik til de korrekte applikationer.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F56E3-F85B-5141-A671-672CEB90A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067" y="3429000"/>
            <a:ext cx="6038285" cy="31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92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36BD7A-ACAC-BB16-8A79-9E069478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28" y="788068"/>
            <a:ext cx="9411033" cy="33201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F9B81-6592-81E1-564B-91BCE62CF0DB}"/>
              </a:ext>
            </a:extLst>
          </p:cNvPr>
          <p:cNvSpPr txBox="1">
            <a:spLocks/>
          </p:cNvSpPr>
          <p:nvPr/>
        </p:nvSpPr>
        <p:spPr>
          <a:xfrm>
            <a:off x="612647" y="4558748"/>
            <a:ext cx="10653579" cy="17506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Hvordan virker det så med Faneblade i jeres Firefox og port?</a:t>
            </a:r>
          </a:p>
        </p:txBody>
      </p:sp>
    </p:spTree>
    <p:extLst>
      <p:ext uri="{BB962C8B-B14F-4D97-AF65-F5344CB8AC3E}">
        <p14:creationId xmlns:p14="http://schemas.microsoft.com/office/powerpoint/2010/main" val="95627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DC87F-493A-DB2D-2BE1-30C19CE76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da-DK" dirty="0"/>
              <a:t>Jan Pan Nees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B60766-91C7-8455-E7EE-4BF4DE3211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969592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9062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75081B-2B67-BB7D-767E-0B9CC9BD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34311"/>
            <a:ext cx="7772400" cy="598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0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52B7-5EF5-38F8-53D7-0C62BBBF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betyder dette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D24F7-51F1-0DDB-FBB3-BA48C4ADE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http://192.168.1.64:8096 </a:t>
            </a:r>
          </a:p>
          <a:p>
            <a:r>
              <a:rPr lang="da-DK" dirty="0" err="1"/>
              <a:t>https</a:t>
            </a:r>
            <a:r>
              <a:rPr lang="da-DK" dirty="0"/>
              <a:t>://192.168.1.64:8096 </a:t>
            </a:r>
          </a:p>
          <a:p>
            <a:endParaRPr lang="da-DK" dirty="0"/>
          </a:p>
          <a:p>
            <a:r>
              <a:rPr lang="da-DK" dirty="0"/>
              <a:t>Hosts filen – hvad er det?</a:t>
            </a:r>
          </a:p>
          <a:p>
            <a:r>
              <a:rPr lang="da-DK" dirty="0"/>
              <a:t>Hvad med det her DNS?</a:t>
            </a:r>
          </a:p>
          <a:p>
            <a:endParaRPr lang="da-DK" dirty="0"/>
          </a:p>
          <a:p>
            <a:r>
              <a:rPr lang="da-DK" dirty="0"/>
              <a:t>Har </a:t>
            </a:r>
            <a:r>
              <a:rPr lang="da-DK" dirty="0" err="1"/>
              <a:t>linux</a:t>
            </a:r>
            <a:r>
              <a:rPr lang="da-DK" dirty="0"/>
              <a:t> og </a:t>
            </a:r>
            <a:r>
              <a:rPr lang="da-DK" dirty="0" err="1"/>
              <a:t>macbook</a:t>
            </a:r>
            <a:r>
              <a:rPr lang="da-DK" dirty="0"/>
              <a:t> en hosts fil?</a:t>
            </a:r>
          </a:p>
        </p:txBody>
      </p:sp>
    </p:spTree>
    <p:extLst>
      <p:ext uri="{BB962C8B-B14F-4D97-AF65-F5344CB8AC3E}">
        <p14:creationId xmlns:p14="http://schemas.microsoft.com/office/powerpoint/2010/main" val="2149944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EBF5-CCB7-9EB6-BDC9-A4DFF6AD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Øvelse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D32F7-F452-93B0-CABA-4B1C81269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Client / Server with C#</a:t>
            </a:r>
            <a:br>
              <a:rPr lang="da-DK" dirty="0"/>
            </a:br>
            <a:r>
              <a:rPr lang="da-DK" dirty="0" err="1"/>
              <a:t>https</a:t>
            </a:r>
            <a:r>
              <a:rPr lang="da-DK" dirty="0"/>
              <a:t>://</a:t>
            </a:r>
            <a:r>
              <a:rPr lang="da-DK" dirty="0" err="1"/>
              <a:t>www.csharp.com</a:t>
            </a:r>
            <a:r>
              <a:rPr lang="da-DK" dirty="0"/>
              <a:t>/</a:t>
            </a:r>
            <a:r>
              <a:rPr lang="da-DK" dirty="0" err="1"/>
              <a:t>article</a:t>
            </a:r>
            <a:r>
              <a:rPr lang="da-DK" dirty="0"/>
              <a:t>/</a:t>
            </a:r>
            <a:r>
              <a:rPr lang="da-DK" dirty="0" err="1"/>
              <a:t>socket</a:t>
            </a:r>
            <a:r>
              <a:rPr lang="da-DK" dirty="0"/>
              <a:t>-</a:t>
            </a:r>
            <a:r>
              <a:rPr lang="da-DK" dirty="0" err="1"/>
              <a:t>programming</a:t>
            </a:r>
            <a:r>
              <a:rPr lang="da-DK" dirty="0"/>
              <a:t>-in-C-Sharp/</a:t>
            </a:r>
          </a:p>
          <a:p>
            <a:r>
              <a:rPr lang="da-DK" dirty="0"/>
              <a:t> </a:t>
            </a:r>
          </a:p>
          <a:p>
            <a:r>
              <a:rPr lang="da-DK" dirty="0"/>
              <a:t>Til de hardcore, prøv at lave en server på en computer og klienten på en anden computer, og send beskeder imellem dem.</a:t>
            </a:r>
          </a:p>
        </p:txBody>
      </p:sp>
    </p:spTree>
    <p:extLst>
      <p:ext uri="{BB962C8B-B14F-4D97-AF65-F5344CB8AC3E}">
        <p14:creationId xmlns:p14="http://schemas.microsoft.com/office/powerpoint/2010/main" val="163967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39CC-1D95-8D3B-314F-E1E10DD2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REST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EF0EF-1EF4-587A-2CD7-96EC3BC42A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Et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REST API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(Representational Stateless Transfer Application Programming Interface) 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arkitekturstil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til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webtjenester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der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gør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det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muligt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for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systemer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at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kommunikere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over HTTP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ved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hjælp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af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standardmetoder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som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GET, POST, PUT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og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DELETE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REST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API'er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meget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udbredte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moderne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webapplikationer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fordi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er 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lette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skalerbare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og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enkle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at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bruge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da-DK" dirty="0"/>
          </a:p>
        </p:txBody>
      </p:sp>
      <p:pic>
        <p:nvPicPr>
          <p:cNvPr id="5" name="Picture 2" descr="Understanding REST API: A Comprehensive Guide | by Make Computer Science  Great Again | Medium">
            <a:extLst>
              <a:ext uri="{FF2B5EF4-FFF2-40B4-BE49-F238E27FC236}">
                <a16:creationId xmlns:a16="http://schemas.microsoft.com/office/drawing/2014/main" id="{576E6779-3CA0-421E-0AAB-7204E4F594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185575"/>
            <a:ext cx="5181600" cy="363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09A554-4BEF-0A5B-3881-6AEC24F1FF46}"/>
              </a:ext>
            </a:extLst>
          </p:cNvPr>
          <p:cNvSpPr txBox="1"/>
          <p:nvPr/>
        </p:nvSpPr>
        <p:spPr>
          <a:xfrm>
            <a:off x="5480770" y="363974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 err="1"/>
              <a:t>https</a:t>
            </a:r>
            <a:r>
              <a:rPr lang="da-DK" dirty="0"/>
              <a:t>://</a:t>
            </a:r>
            <a:r>
              <a:rPr lang="da-DK" dirty="0" err="1"/>
              <a:t>www.youtube.com</a:t>
            </a:r>
            <a:r>
              <a:rPr lang="da-DK" dirty="0"/>
              <a:t>/</a:t>
            </a:r>
            <a:r>
              <a:rPr lang="da-DK" dirty="0" err="1"/>
              <a:t>watch?v</a:t>
            </a:r>
            <a:r>
              <a:rPr lang="da-DK" dirty="0"/>
              <a:t>=-mN3VyJuCjM</a:t>
            </a:r>
          </a:p>
        </p:txBody>
      </p:sp>
    </p:spTree>
    <p:extLst>
      <p:ext uri="{BB962C8B-B14F-4D97-AF65-F5344CB8AC3E}">
        <p14:creationId xmlns:p14="http://schemas.microsoft.com/office/powerpoint/2010/main" val="1200251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7DAC51-EC4E-76B9-ECEB-3FDFC669B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63" y="1408129"/>
            <a:ext cx="10005075" cy="36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06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119E0A-120B-1D17-E30E-AE0B9053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69" y="484952"/>
            <a:ext cx="11306686" cy="47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36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FF407D-E317-263B-8A02-72D0892D8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40134"/>
            <a:ext cx="7772400" cy="257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97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P94: REST API Cheatsheet - ByteByteGo Newsletter">
            <a:extLst>
              <a:ext uri="{FF2B5EF4-FFF2-40B4-BE49-F238E27FC236}">
                <a16:creationId xmlns:a16="http://schemas.microsoft.com/office/drawing/2014/main" id="{9CD37585-C428-F703-F661-46A59020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0"/>
            <a:ext cx="5275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237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P91: REST API Authentication Methods">
            <a:extLst>
              <a:ext uri="{FF2B5EF4-FFF2-40B4-BE49-F238E27FC236}">
                <a16:creationId xmlns:a16="http://schemas.microsoft.com/office/drawing/2014/main" id="{2C8D021B-B343-B8B0-E112-6B29A585C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0"/>
            <a:ext cx="5275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89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8B1380-7C2B-3BF4-A7A1-6469EAC5E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88809"/>
            <a:ext cx="7772400" cy="468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59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9B4-DC2B-CC01-9F6D-1BBB7C50C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2820493" cy="5760720"/>
          </a:xfrm>
        </p:spPr>
        <p:txBody>
          <a:bodyPr/>
          <a:lstStyle/>
          <a:p>
            <a:r>
              <a:rPr lang="da-DK" dirty="0"/>
              <a:t>OSI modellen - teoretisk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9FA6-583C-7EEE-DF4D-DA7719B0A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026" name="Picture 2" descr="What is the OSI Model">
            <a:extLst>
              <a:ext uri="{FF2B5EF4-FFF2-40B4-BE49-F238E27FC236}">
                <a16:creationId xmlns:a16="http://schemas.microsoft.com/office/drawing/2014/main" id="{F5648865-945C-5479-58F1-13B94A91B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141" y="-106018"/>
            <a:ext cx="8877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28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34527E42-73CC-D186-2433-E82686BDB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27000"/>
            <a:ext cx="5080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30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ively Learning Framework of ISO / OSI Model and Data Communications |  Semantic Scholar">
            <a:extLst>
              <a:ext uri="{FF2B5EF4-FFF2-40B4-BE49-F238E27FC236}">
                <a16:creationId xmlns:a16="http://schemas.microsoft.com/office/drawing/2014/main" id="{4350E76A-0206-4FC1-4EDA-854ED7CCD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520700"/>
            <a:ext cx="8890000" cy="581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705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0C439-16BD-2B0D-005E-989C1AFF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93" y="340661"/>
            <a:ext cx="7326472" cy="787897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4000"/>
              <a:t>TCP</a:t>
            </a:r>
          </a:p>
        </p:txBody>
      </p:sp>
      <p:pic>
        <p:nvPicPr>
          <p:cNvPr id="6" name="Content Placeholder 5" descr="A chart of a person sitting at a computer&#10;&#10;Description automatically generated">
            <a:extLst>
              <a:ext uri="{FF2B5EF4-FFF2-40B4-BE49-F238E27FC236}">
                <a16:creationId xmlns:a16="http://schemas.microsoft.com/office/drawing/2014/main" id="{BF96A569-3524-3D95-E872-00295E57F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0868" y="340661"/>
            <a:ext cx="5095479" cy="636935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5DEBE2-048B-E1A1-BE8E-9301FFFB4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20" y="2019766"/>
            <a:ext cx="5285229" cy="394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62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C69F3ABD-B999-E498-8C36-D31852121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17" y="0"/>
            <a:ext cx="5668936" cy="690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74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3F055-681A-307A-3E1E-C90BA2DE2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da-DK"/>
              <a:t>TCP Datagram</a:t>
            </a:r>
            <a:endParaRPr lang="da-DK" dirty="0"/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1C0EDEE3-027A-C76D-2562-C6CC937F0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3074" name="Picture 2" descr="TCP Header - Definition, Diagram and its Format">
            <a:extLst>
              <a:ext uri="{FF2B5EF4-FFF2-40B4-BE49-F238E27FC236}">
                <a16:creationId xmlns:a16="http://schemas.microsoft.com/office/drawing/2014/main" id="{8FD8F881-5167-EBC6-3EAC-347A8C0DA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0480" y="1114923"/>
            <a:ext cx="5559342" cy="462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437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DF28-DD9F-3EBE-1362-634C3A42D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UDP</a:t>
            </a:r>
          </a:p>
        </p:txBody>
      </p:sp>
      <p:pic>
        <p:nvPicPr>
          <p:cNvPr id="4098" name="Picture 2" descr="What is UDP | From Header Structure to Packets Used in DDoS Attacks |  Imperva">
            <a:extLst>
              <a:ext uri="{FF2B5EF4-FFF2-40B4-BE49-F238E27FC236}">
                <a16:creationId xmlns:a16="http://schemas.microsoft.com/office/drawing/2014/main" id="{755D5F06-465B-CBF7-4D7B-92600EFEA4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8732" y="1680898"/>
            <a:ext cx="13411981" cy="492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30B76E-B7EE-B096-32D6-C3DCDBF65174}"/>
              </a:ext>
            </a:extLst>
          </p:cNvPr>
          <p:cNvSpPr txBox="1"/>
          <p:nvPr/>
        </p:nvSpPr>
        <p:spPr>
          <a:xfrm>
            <a:off x="3325612" y="1311566"/>
            <a:ext cx="6710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 err="1"/>
              <a:t>https</a:t>
            </a:r>
            <a:r>
              <a:rPr lang="da-DK" dirty="0"/>
              <a:t>://</a:t>
            </a:r>
            <a:r>
              <a:rPr lang="da-DK" dirty="0" err="1"/>
              <a:t>x.com</a:t>
            </a:r>
            <a:r>
              <a:rPr lang="da-DK" dirty="0"/>
              <a:t>/i/status/1744396462426038774</a:t>
            </a:r>
          </a:p>
        </p:txBody>
      </p:sp>
    </p:spTree>
    <p:extLst>
      <p:ext uri="{BB962C8B-B14F-4D97-AF65-F5344CB8AC3E}">
        <p14:creationId xmlns:p14="http://schemas.microsoft.com/office/powerpoint/2010/main" val="2556919355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E68477"/>
      </a:accent1>
      <a:accent2>
        <a:srgbClr val="DC9442"/>
      </a:accent2>
      <a:accent3>
        <a:srgbClr val="A9A557"/>
      </a:accent3>
      <a:accent4>
        <a:srgbClr val="89B045"/>
      </a:accent4>
      <a:accent5>
        <a:srgbClr val="61B44B"/>
      </a:accent5>
      <a:accent6>
        <a:srgbClr val="45B85C"/>
      </a:accent6>
      <a:hlink>
        <a:srgbClr val="598C93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497</Words>
  <Application>Microsoft Macintosh PowerPoint</Application>
  <PresentationFormat>Widescreen</PresentationFormat>
  <Paragraphs>48</Paragraphs>
  <Slides>29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-webkit-standard</vt:lpstr>
      <vt:lpstr>Arial</vt:lpstr>
      <vt:lpstr>Neue Haas Grotesk Text Pro</vt:lpstr>
      <vt:lpstr>VanillaVTI</vt:lpstr>
      <vt:lpstr>Networking</vt:lpstr>
      <vt:lpstr>Jan Pan Nees</vt:lpstr>
      <vt:lpstr>OSI modellen - teoretisk</vt:lpstr>
      <vt:lpstr>PowerPoint Presentation</vt:lpstr>
      <vt:lpstr>PowerPoint Presentation</vt:lpstr>
      <vt:lpstr>TCP</vt:lpstr>
      <vt:lpstr>PowerPoint Presentation</vt:lpstr>
      <vt:lpstr>TCP Datagram</vt:lpstr>
      <vt:lpstr>UDP</vt:lpstr>
      <vt:lpstr>PowerPoint Presentation</vt:lpstr>
      <vt:lpstr>PowerPoint Presentation</vt:lpstr>
      <vt:lpstr>HTTP</vt:lpstr>
      <vt:lpstr>PowerPoint Presentation</vt:lpstr>
      <vt:lpstr>Eksempel</vt:lpstr>
      <vt:lpstr>PowerPoint Presentation</vt:lpstr>
      <vt:lpstr>Hvad er så IP i TCP/IP ?</vt:lpstr>
      <vt:lpstr>Jeres public IP derhjemme</vt:lpstr>
      <vt:lpstr>Hvad er så en port i alt det her?</vt:lpstr>
      <vt:lpstr>PowerPoint Presentation</vt:lpstr>
      <vt:lpstr>PowerPoint Presentation</vt:lpstr>
      <vt:lpstr>Hvad betyder dette</vt:lpstr>
      <vt:lpstr>Øvelse</vt:lpstr>
      <vt:lpstr>REST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25</cp:revision>
  <dcterms:created xsi:type="dcterms:W3CDTF">2025-02-14T13:13:42Z</dcterms:created>
  <dcterms:modified xsi:type="dcterms:W3CDTF">2025-02-18T19:22:14Z</dcterms:modified>
</cp:coreProperties>
</file>